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4"/>
  </p:notesMasterIdLst>
  <p:sldIdLst>
    <p:sldId id="355" r:id="rId2"/>
    <p:sldId id="352" r:id="rId3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8246E"/>
    <a:srgbClr val="009900"/>
    <a:srgbClr val="006600"/>
    <a:srgbClr val="008000"/>
    <a:srgbClr val="5DFFA6"/>
    <a:srgbClr val="B2C7E0"/>
    <a:srgbClr val="DBE7C3"/>
    <a:srgbClr val="00B85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7538" autoAdjust="0"/>
  </p:normalViewPr>
  <p:slideViewPr>
    <p:cSldViewPr>
      <p:cViewPr varScale="1">
        <p:scale>
          <a:sx n="67" d="100"/>
          <a:sy n="67" d="100"/>
        </p:scale>
        <p:origin x="-996" y="-102"/>
      </p:cViewPr>
      <p:guideLst>
        <p:guide orient="horz" pos="2160"/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8" y="2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046F2-944B-4F90-BD18-F60E57C1B3F9}" type="datetimeFigureOut">
              <a:rPr lang="ru-RU" smtClean="0"/>
              <a:pPr/>
              <a:t>22.04.2021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5" y="9428586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8" y="9428586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CA857-7694-4636-8871-A9C2DD9E79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7301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79353-59B3-41D4-A1A9-DC36E0CFDD13}" type="datetime1">
              <a:rPr lang="ru-RU" smtClean="0"/>
              <a:pPr/>
              <a:t>22.04.2021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31458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0A5D-9805-43FA-9255-6400C57A3AC5}" type="datetime1">
              <a:rPr lang="ru-RU" smtClean="0"/>
              <a:pPr/>
              <a:t>22.04.2021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491648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774A-4755-4C13-96F3-4FC371D4284E}" type="datetime1">
              <a:rPr lang="ru-RU" smtClean="0"/>
              <a:pPr/>
              <a:t>22.04.2021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12246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D3466-641E-44E7-9A05-B89B6B0207ED}" type="datetime1">
              <a:rPr lang="ru-RU" smtClean="0"/>
              <a:pPr/>
              <a:t>22.04.2021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22607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EFC2D-38A6-4D8B-8B37-4B7EC6CF721F}" type="datetime1">
              <a:rPr lang="ru-RU" smtClean="0"/>
              <a:pPr/>
              <a:t>22.04.2021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96464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D3D-E080-4E59-8BE3-528D038019C5}" type="datetime1">
              <a:rPr lang="ru-RU" smtClean="0"/>
              <a:pPr/>
              <a:t>22.04.2021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31065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0920C-B0CF-4CB3-A3D4-8DD2C3948F8A}" type="datetime1">
              <a:rPr lang="ru-RU" smtClean="0"/>
              <a:pPr/>
              <a:t>22.04.2021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2430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621-1EA3-4D43-B93C-E3EAB5876F0E}" type="datetime1">
              <a:rPr lang="ru-RU" smtClean="0"/>
              <a:pPr/>
              <a:t>22.04.2021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05060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271C5-520E-4302-A0B1-440D127E6EE5}" type="datetime1">
              <a:rPr lang="ru-RU" smtClean="0"/>
              <a:pPr/>
              <a:t>22.04.2021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59140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692BE-808A-414F-AD5F-AEE5D3A9CEA8}" type="datetime1">
              <a:rPr lang="ru-RU" smtClean="0"/>
              <a:pPr/>
              <a:t>22.04.2021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5099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58C6-E46C-428F-ABEE-3593A2D07975}" type="datetime1">
              <a:rPr lang="ru-RU" smtClean="0"/>
              <a:pPr/>
              <a:t>22.04.2021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20420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1200151"/>
            <a:ext cx="807524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56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867B1-6445-4213-9600-44A6D43D5580}" type="datetime1">
              <a:rPr lang="ru-RU" smtClean="0"/>
              <a:pPr/>
              <a:t>22.04.2021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05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88146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214296"/>
            <a:ext cx="8075240" cy="349548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ФОТОРЕПОРТАЖ</a:t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«Детский сад №280» Советского района г.Казани </a:t>
            </a:r>
            <a:br>
              <a:rPr lang="ru-RU" sz="1600" b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9" name="Объект 3"/>
          <p:cNvSpPr txBox="1">
            <a:spLocks/>
          </p:cNvSpPr>
          <p:nvPr/>
        </p:nvSpPr>
        <p:spPr>
          <a:xfrm>
            <a:off x="5436096" y="767898"/>
            <a:ext cx="2962672" cy="16596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74468" y="-24504"/>
            <a:ext cx="2067638" cy="902055"/>
          </a:xfrm>
          <a:prstGeom prst="rect">
            <a:avLst/>
          </a:prstGeom>
        </p:spPr>
      </p:pic>
      <p:pic>
        <p:nvPicPr>
          <p:cNvPr id="8" name="Рисунок 7" descr="20210422_154013.jpg"/>
          <p:cNvPicPr>
            <a:picLocks noChangeAspect="1"/>
          </p:cNvPicPr>
          <p:nvPr/>
        </p:nvPicPr>
        <p:blipFill>
          <a:blip r:embed="rId3" cstate="print"/>
          <a:srcRect l="27778" t="34722" b="9722"/>
          <a:stretch>
            <a:fillRect/>
          </a:stretch>
        </p:blipFill>
        <p:spPr>
          <a:xfrm>
            <a:off x="928662" y="3822289"/>
            <a:ext cx="2671756" cy="1321211"/>
          </a:xfrm>
          <a:prstGeom prst="rect">
            <a:avLst/>
          </a:prstGeom>
        </p:spPr>
      </p:pic>
      <p:pic>
        <p:nvPicPr>
          <p:cNvPr id="10" name="Рисунок 9" descr="20210422_153944.jpg"/>
          <p:cNvPicPr>
            <a:picLocks noChangeAspect="1"/>
          </p:cNvPicPr>
          <p:nvPr/>
        </p:nvPicPr>
        <p:blipFill>
          <a:blip r:embed="rId4" cstate="print"/>
          <a:srcRect l="8333" t="25000" r="4166" b="18055"/>
          <a:stretch>
            <a:fillRect/>
          </a:stretch>
        </p:blipFill>
        <p:spPr>
          <a:xfrm>
            <a:off x="714348" y="642924"/>
            <a:ext cx="2714644" cy="1325005"/>
          </a:xfrm>
          <a:prstGeom prst="rect">
            <a:avLst/>
          </a:prstGeom>
        </p:spPr>
      </p:pic>
      <p:pic>
        <p:nvPicPr>
          <p:cNvPr id="12" name="Рисунок 11" descr="IMG-20210422-WA009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857620" y="642924"/>
            <a:ext cx="2214578" cy="1794039"/>
          </a:xfrm>
          <a:prstGeom prst="rect">
            <a:avLst/>
          </a:prstGeom>
        </p:spPr>
      </p:pic>
      <p:pic>
        <p:nvPicPr>
          <p:cNvPr id="13" name="Рисунок 12" descr="IMG-20210422-WA0094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6512" y="1000114"/>
            <a:ext cx="2071702" cy="3928562"/>
          </a:xfrm>
          <a:prstGeom prst="rect">
            <a:avLst/>
          </a:prstGeom>
        </p:spPr>
      </p:pic>
      <p:pic>
        <p:nvPicPr>
          <p:cNvPr id="14" name="Рисунок 13" descr="IMG-20210422-WA0095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000100" y="1986124"/>
            <a:ext cx="2071702" cy="1866941"/>
          </a:xfrm>
          <a:prstGeom prst="rect">
            <a:avLst/>
          </a:prstGeom>
        </p:spPr>
      </p:pic>
      <p:pic>
        <p:nvPicPr>
          <p:cNvPr id="17" name="Рисунок 16" descr="IMG-20210422-WA0096.jpg"/>
          <p:cNvPicPr>
            <a:picLocks noChangeAspect="1"/>
          </p:cNvPicPr>
          <p:nvPr/>
        </p:nvPicPr>
        <p:blipFill>
          <a:blip r:embed="rId8"/>
          <a:srcRect l="18518" t="19444"/>
          <a:stretch>
            <a:fillRect/>
          </a:stretch>
        </p:blipFill>
        <p:spPr>
          <a:xfrm>
            <a:off x="3786182" y="2506789"/>
            <a:ext cx="2000264" cy="263671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8601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642924"/>
            <a:ext cx="6707336" cy="427229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Праздник  «Г.Тукай в наших сердцах»</a:t>
            </a:r>
            <a:endParaRPr lang="ru-RU" sz="2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4144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b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«Детский сад № 280»  Советского района г.Казани</a:t>
            </a:r>
            <a:endParaRPr lang="ru-RU" sz="4000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Выноска-облако 8"/>
          <p:cNvSpPr/>
          <p:nvPr/>
        </p:nvSpPr>
        <p:spPr>
          <a:xfrm>
            <a:off x="2714612" y="1071552"/>
            <a:ext cx="3831296" cy="2357454"/>
          </a:xfrm>
          <a:prstGeom prst="cloudCallout">
            <a:avLst>
              <a:gd name="adj1" fmla="val -14932"/>
              <a:gd name="adj2" fmla="val 4798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rgbClr val="000000"/>
                </a:solidFill>
                <a:latin typeface="Times New Roman"/>
              </a:rPr>
              <a:t>     </a:t>
            </a:r>
            <a:r>
              <a:rPr lang="ru-RU" sz="1100" dirty="0" smtClean="0">
                <a:solidFill>
                  <a:srgbClr val="000000"/>
                </a:solidFill>
                <a:latin typeface="Times New Roman"/>
              </a:rPr>
              <a:t>После долгой зимы, когда наступает весна, когда солнышко улыбается, когда весело журчат ручейки, когда птицы возвращаются с теплых краев, мы вспоминаем великого татарского поэта </a:t>
            </a:r>
            <a:r>
              <a:rPr lang="ru-RU" sz="1100" dirty="0" err="1" smtClean="0">
                <a:solidFill>
                  <a:srgbClr val="000000"/>
                </a:solidFill>
                <a:latin typeface="Times New Roman"/>
              </a:rPr>
              <a:t>Габдуллу</a:t>
            </a:r>
            <a:r>
              <a:rPr lang="ru-RU" sz="1100" dirty="0" smtClean="0">
                <a:solidFill>
                  <a:srgbClr val="000000"/>
                </a:solidFill>
                <a:latin typeface="Times New Roman"/>
              </a:rPr>
              <a:t> Тукая. На празднике дети нашего детского сада читали стихи, пели песни, обыгрывали сценки по сказкам Г.Тукая. А главными героями на празднике были </a:t>
            </a:r>
            <a:r>
              <a:rPr lang="ru-RU" sz="1100" dirty="0" err="1" smtClean="0">
                <a:solidFill>
                  <a:srgbClr val="000000"/>
                </a:solidFill>
                <a:latin typeface="Times New Roman"/>
              </a:rPr>
              <a:t>Шурале</a:t>
            </a:r>
            <a:r>
              <a:rPr lang="ru-RU" sz="1100" dirty="0" smtClean="0">
                <a:solidFill>
                  <a:srgbClr val="000000"/>
                </a:solidFill>
                <a:latin typeface="Times New Roman"/>
              </a:rPr>
              <a:t> и Водяная.</a:t>
            </a:r>
            <a:endParaRPr lang="ru-RU" sz="1100" dirty="0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74468" y="-24504"/>
            <a:ext cx="2067638" cy="902055"/>
          </a:xfrm>
          <a:prstGeom prst="rect">
            <a:avLst/>
          </a:prstGeom>
        </p:spPr>
      </p:pic>
      <p:pic>
        <p:nvPicPr>
          <p:cNvPr id="1026" name="Picture 2" descr="C:\Users\User\Desktop\ТУКАЙ ДЛЯ ОТЧЕТА\IMG-20210422-WA006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1000114"/>
            <a:ext cx="1930386" cy="1447789"/>
          </a:xfrm>
          <a:prstGeom prst="rect">
            <a:avLst/>
          </a:prstGeom>
          <a:noFill/>
        </p:spPr>
      </p:pic>
      <p:pic>
        <p:nvPicPr>
          <p:cNvPr id="8" name="Рисунок 7" descr="IMG-20210422-WA003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86578" y="1071552"/>
            <a:ext cx="2143140" cy="1607355"/>
          </a:xfrm>
          <a:prstGeom prst="rect">
            <a:avLst/>
          </a:prstGeom>
        </p:spPr>
      </p:pic>
      <p:pic>
        <p:nvPicPr>
          <p:cNvPr id="10" name="Рисунок 9" descr="IMG-20210422-WA006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572264" y="3071816"/>
            <a:ext cx="2286016" cy="1714512"/>
          </a:xfrm>
          <a:prstGeom prst="rect">
            <a:avLst/>
          </a:prstGeom>
        </p:spPr>
      </p:pic>
      <p:pic>
        <p:nvPicPr>
          <p:cNvPr id="11" name="Рисунок 10" descr="IMG-20210422-WA004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428992" y="3286130"/>
            <a:ext cx="2793987" cy="1571618"/>
          </a:xfrm>
          <a:prstGeom prst="rect">
            <a:avLst/>
          </a:prstGeom>
        </p:spPr>
      </p:pic>
      <p:pic>
        <p:nvPicPr>
          <p:cNvPr id="12" name="Рисунок 11" descr="IMG-20210422-WA0020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14348" y="3000378"/>
            <a:ext cx="2428892" cy="1821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37355019"/>
      </p:ext>
    </p:extLst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3374</TotalTime>
  <Words>71</Words>
  <Application>Microsoft Office PowerPoint</Application>
  <PresentationFormat>Экран (16:9)</PresentationFormat>
  <Paragraphs>6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2_Тема Office</vt:lpstr>
      <vt:lpstr>ФОТОРЕПОРТАЖ МБДОУ «Детский сад №280» Советского района г.Казани  </vt:lpstr>
      <vt:lpstr>Праздник  «Г.Тукай в наших сердцах»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User</cp:lastModifiedBy>
  <cp:revision>449</cp:revision>
  <cp:lastPrinted>2021-02-04T07:26:50Z</cp:lastPrinted>
  <dcterms:created xsi:type="dcterms:W3CDTF">2015-10-13T08:15:21Z</dcterms:created>
  <dcterms:modified xsi:type="dcterms:W3CDTF">2021-04-22T13:44:36Z</dcterms:modified>
</cp:coreProperties>
</file>